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7" r:id="rId4"/>
  </p:sldMasterIdLst>
  <p:notesMasterIdLst>
    <p:notesMasterId r:id="rId6"/>
  </p:notesMasterIdLst>
  <p:sldIdLst>
    <p:sldId id="272" r:id="rId5"/>
  </p:sldIdLst>
  <p:sldSz cx="9601200" cy="12801600" type="A3"/>
  <p:notesSz cx="7104063" cy="102346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11" userDrawn="1">
          <p15:clr>
            <a:srgbClr val="A4A3A4"/>
          </p15:clr>
        </p15:guide>
        <p15:guide id="2" pos="3024" userDrawn="1">
          <p15:clr>
            <a:srgbClr val="A4A3A4"/>
          </p15:clr>
        </p15:guide>
        <p15:guide id="3" orient="horz" pos="4780" userDrawn="1">
          <p15:clr>
            <a:srgbClr val="A4A3A4"/>
          </p15:clr>
        </p15:guide>
        <p15:guide id="4" pos="189" userDrawn="1">
          <p15:clr>
            <a:srgbClr val="A4A3A4"/>
          </p15:clr>
        </p15:guide>
        <p15:guide id="5" pos="5859" userDrawn="1">
          <p15:clr>
            <a:srgbClr val="A4A3A4"/>
          </p15:clr>
        </p15:guide>
        <p15:guide id="6" pos="2888" userDrawn="1">
          <p15:clr>
            <a:srgbClr val="A4A3A4"/>
          </p15:clr>
        </p15:guide>
        <p15:guide id="7" pos="3160" userDrawn="1">
          <p15:clr>
            <a:srgbClr val="A4A3A4"/>
          </p15:clr>
        </p15:guide>
        <p15:guide id="8" orient="horz" pos="228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C00"/>
    <a:srgbClr val="7ED4F1"/>
    <a:srgbClr val="00203F"/>
    <a:srgbClr val="ABF1CF"/>
    <a:srgbClr val="0063B1"/>
    <a:srgbClr val="101314"/>
    <a:srgbClr val="1F1F1F"/>
    <a:srgbClr val="FFFFFF"/>
    <a:srgbClr val="353C40"/>
    <a:srgbClr val="3941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200" d="100"/>
          <a:sy n="200" d="100"/>
        </p:scale>
        <p:origin x="480" y="-9691"/>
      </p:cViewPr>
      <p:guideLst>
        <p:guide orient="horz" pos="3011"/>
        <p:guide pos="3024"/>
        <p:guide orient="horz" pos="4780"/>
        <p:guide pos="189"/>
        <p:guide pos="5859"/>
        <p:guide pos="2888"/>
        <p:guide pos="3160"/>
        <p:guide orient="horz" pos="228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14550" y="768350"/>
            <a:ext cx="287496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99059" rIns="99059" bIns="99059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653472d33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14550" y="768350"/>
            <a:ext cx="287655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653472d33_1_12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399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Section Header">
  <p:cSld name="1_Section 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/>
          <p:nvPr/>
        </p:nvSpPr>
        <p:spPr>
          <a:xfrm flipH="1">
            <a:off x="19" y="0"/>
            <a:ext cx="9601182" cy="399100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17224"/>
                </a:lnTo>
                <a:lnTo>
                  <a:pt x="21189" y="17574"/>
                </a:lnTo>
                <a:cubicBezTo>
                  <a:pt x="18008" y="20163"/>
                  <a:pt x="14494" y="21600"/>
                  <a:pt x="10800" y="21600"/>
                </a:cubicBezTo>
                <a:cubicBezTo>
                  <a:pt x="7106" y="21600"/>
                  <a:pt x="3592" y="20163"/>
                  <a:pt x="411" y="17574"/>
                </a:cubicBezTo>
                <a:lnTo>
                  <a:pt x="0" y="17224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52000">
                <a:srgbClr val="DD079E"/>
              </a:gs>
              <a:gs pos="100000">
                <a:srgbClr val="000000"/>
              </a:gs>
            </a:gsLst>
            <a:lin ang="5400700" scaled="0"/>
          </a:gradFill>
          <a:ln>
            <a:noFill/>
          </a:ln>
          <a:effectLst>
            <a:outerShdw blurRad="139700" dist="25400" dir="5400000" rotWithShape="0">
              <a:srgbClr val="000000">
                <a:alpha val="12941"/>
              </a:srgbClr>
            </a:outerShdw>
          </a:effectLst>
        </p:spPr>
        <p:txBody>
          <a:bodyPr spcFirstLastPara="1" wrap="square" lIns="25706" tIns="25706" rIns="25706" bIns="2570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</a:pPr>
            <a:endParaRPr sz="105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2004210" y="3162374"/>
            <a:ext cx="5592783" cy="155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"/>
              <a:buNone/>
              <a:defRPr sz="2700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4640580" y="11693613"/>
            <a:ext cx="2240280" cy="17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4"/>
          <p:cNvSpPr/>
          <p:nvPr/>
        </p:nvSpPr>
        <p:spPr>
          <a:xfrm>
            <a:off x="0" y="-3"/>
            <a:ext cx="9601200" cy="1280160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00000"/>
              </a:gs>
              <a:gs pos="38000">
                <a:srgbClr val="313C41">
                  <a:alpha val="89803"/>
                </a:srgbClr>
              </a:gs>
              <a:gs pos="75000">
                <a:srgbClr val="DD079E"/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  <a:effectLst>
            <a:outerShdw blurRad="139700" dist="25400" dir="5400000" rotWithShape="0">
              <a:srgbClr val="000000">
                <a:alpha val="12941"/>
              </a:srgbClr>
            </a:outerShdw>
          </a:effectLst>
        </p:spPr>
        <p:txBody>
          <a:bodyPr spcFirstLastPara="1" wrap="square" lIns="25706" tIns="25706" rIns="25706" bIns="2570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</a:pPr>
            <a:endParaRPr sz="105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24"/>
          <p:cNvSpPr txBox="1">
            <a:spLocks noGrp="1"/>
          </p:cNvSpPr>
          <p:nvPr>
            <p:ph type="sldNum" idx="12"/>
          </p:nvPr>
        </p:nvSpPr>
        <p:spPr>
          <a:xfrm>
            <a:off x="4640580" y="11693613"/>
            <a:ext cx="2240280" cy="17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>
            <a:spLocks noGrp="1"/>
          </p:cNvSpPr>
          <p:nvPr>
            <p:ph type="pic" idx="2"/>
          </p:nvPr>
        </p:nvSpPr>
        <p:spPr>
          <a:xfrm>
            <a:off x="0" y="0"/>
            <a:ext cx="6240780" cy="1280160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25"/>
          <p:cNvSpPr txBox="1">
            <a:spLocks noGrp="1"/>
          </p:cNvSpPr>
          <p:nvPr>
            <p:ph type="sldNum" idx="12"/>
          </p:nvPr>
        </p:nvSpPr>
        <p:spPr>
          <a:xfrm>
            <a:off x="8713058" y="10904231"/>
            <a:ext cx="698985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sz="105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/>
          </p:nvPr>
        </p:nvSpPr>
        <p:spPr>
          <a:xfrm>
            <a:off x="6670663" y="2866295"/>
            <a:ext cx="2741284" cy="4310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600"/>
              <a:buFont typeface="Poppins"/>
              <a:buNone/>
              <a:defRPr sz="27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6"/>
          <p:cNvSpPr>
            <a:spLocks noGrp="1"/>
          </p:cNvSpPr>
          <p:nvPr>
            <p:ph type="pic" idx="2"/>
          </p:nvPr>
        </p:nvSpPr>
        <p:spPr>
          <a:xfrm>
            <a:off x="865824" y="2577258"/>
            <a:ext cx="3420428" cy="8107683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26"/>
          <p:cNvSpPr txBox="1">
            <a:spLocks noGrp="1"/>
          </p:cNvSpPr>
          <p:nvPr>
            <p:ph type="sldNum" idx="12"/>
          </p:nvPr>
        </p:nvSpPr>
        <p:spPr>
          <a:xfrm>
            <a:off x="8713058" y="10904231"/>
            <a:ext cx="698985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sz="105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6"/>
          <p:cNvSpPr txBox="1">
            <a:spLocks noGrp="1"/>
          </p:cNvSpPr>
          <p:nvPr>
            <p:ph type="title"/>
          </p:nvPr>
        </p:nvSpPr>
        <p:spPr>
          <a:xfrm>
            <a:off x="4566761" y="2089997"/>
            <a:ext cx="4683626" cy="2930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600"/>
              <a:buFont typeface="Poppins"/>
              <a:buNone/>
              <a:defRPr sz="27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/>
          <p:nvPr/>
        </p:nvSpPr>
        <p:spPr>
          <a:xfrm>
            <a:off x="5212081" y="3"/>
            <a:ext cx="4389120" cy="807866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1" y="0"/>
                </a:moveTo>
                <a:lnTo>
                  <a:pt x="21600" y="0"/>
                </a:lnTo>
                <a:lnTo>
                  <a:pt x="21600" y="19488"/>
                </a:lnTo>
                <a:lnTo>
                  <a:pt x="21252" y="19717"/>
                </a:lnTo>
                <a:cubicBezTo>
                  <a:pt x="19308" y="20924"/>
                  <a:pt x="17128" y="21600"/>
                  <a:pt x="14825" y="21600"/>
                </a:cubicBezTo>
                <a:cubicBezTo>
                  <a:pt x="6637" y="21600"/>
                  <a:pt x="0" y="13052"/>
                  <a:pt x="0" y="2508"/>
                </a:cubicBezTo>
                <a:cubicBezTo>
                  <a:pt x="0" y="1849"/>
                  <a:pt x="26" y="1198"/>
                  <a:pt x="77" y="556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38000">
                <a:srgbClr val="313C41">
                  <a:alpha val="89803"/>
                </a:srgbClr>
              </a:gs>
              <a:gs pos="75000">
                <a:srgbClr val="DD079E"/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</a:pPr>
            <a:endParaRPr sz="105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27"/>
          <p:cNvSpPr txBox="1">
            <a:spLocks noGrp="1"/>
          </p:cNvSpPr>
          <p:nvPr>
            <p:ph type="title"/>
          </p:nvPr>
        </p:nvSpPr>
        <p:spPr>
          <a:xfrm>
            <a:off x="611994" y="2260317"/>
            <a:ext cx="4683626" cy="2930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600"/>
              <a:buFont typeface="Poppins"/>
              <a:buNone/>
              <a:defRPr sz="27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>
  <p:cSld name="Picture with Caption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9"/>
          <p:cNvSpPr/>
          <p:nvPr/>
        </p:nvSpPr>
        <p:spPr>
          <a:xfrm rot="-5400000">
            <a:off x="-1254372" y="7672759"/>
            <a:ext cx="6177051" cy="40806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688" y="0"/>
                </a:moveTo>
                <a:cubicBezTo>
                  <a:pt x="14028" y="0"/>
                  <a:pt x="21600" y="4835"/>
                  <a:pt x="21600" y="10800"/>
                </a:cubicBezTo>
                <a:cubicBezTo>
                  <a:pt x="21600" y="16765"/>
                  <a:pt x="14028" y="21600"/>
                  <a:pt x="4688" y="21600"/>
                </a:cubicBezTo>
                <a:cubicBezTo>
                  <a:pt x="3521" y="21600"/>
                  <a:pt x="2381" y="21524"/>
                  <a:pt x="1280" y="21381"/>
                </a:cubicBezTo>
                <a:lnTo>
                  <a:pt x="0" y="21170"/>
                </a:lnTo>
                <a:lnTo>
                  <a:pt x="0" y="430"/>
                </a:lnTo>
                <a:lnTo>
                  <a:pt x="1280" y="219"/>
                </a:lnTo>
                <a:cubicBezTo>
                  <a:pt x="2381" y="76"/>
                  <a:pt x="3521" y="0"/>
                  <a:pt x="4688" y="0"/>
                </a:cubicBezTo>
                <a:close/>
              </a:path>
            </a:pathLst>
          </a:custGeom>
          <a:solidFill>
            <a:srgbClr val="8A8A8A">
              <a:alpha val="9803"/>
            </a:srgbClr>
          </a:solidFill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</a:pPr>
            <a:endParaRPr sz="105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29"/>
          <p:cNvSpPr txBox="1">
            <a:spLocks noGrp="1"/>
          </p:cNvSpPr>
          <p:nvPr>
            <p:ph type="title"/>
          </p:nvPr>
        </p:nvSpPr>
        <p:spPr>
          <a:xfrm>
            <a:off x="1693228" y="576069"/>
            <a:ext cx="6214750" cy="341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600"/>
              <a:buFont typeface="Poppins"/>
              <a:buNone/>
              <a:defRPr sz="27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Picture with Caption">
  <p:cSld name="1_Picture with Ca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0"/>
          <p:cNvSpPr/>
          <p:nvPr/>
        </p:nvSpPr>
        <p:spPr>
          <a:xfrm rot="-5400000">
            <a:off x="-1254372" y="7672759"/>
            <a:ext cx="6177051" cy="40806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688" y="0"/>
                </a:moveTo>
                <a:cubicBezTo>
                  <a:pt x="14028" y="0"/>
                  <a:pt x="21600" y="4835"/>
                  <a:pt x="21600" y="10800"/>
                </a:cubicBezTo>
                <a:cubicBezTo>
                  <a:pt x="21600" y="16765"/>
                  <a:pt x="14028" y="21600"/>
                  <a:pt x="4688" y="21600"/>
                </a:cubicBezTo>
                <a:cubicBezTo>
                  <a:pt x="3521" y="21600"/>
                  <a:pt x="2381" y="21524"/>
                  <a:pt x="1280" y="21381"/>
                </a:cubicBezTo>
                <a:lnTo>
                  <a:pt x="0" y="21170"/>
                </a:lnTo>
                <a:lnTo>
                  <a:pt x="0" y="430"/>
                </a:lnTo>
                <a:lnTo>
                  <a:pt x="1280" y="219"/>
                </a:lnTo>
                <a:cubicBezTo>
                  <a:pt x="2381" y="76"/>
                  <a:pt x="3521" y="0"/>
                  <a:pt x="4688" y="0"/>
                </a:cubicBezTo>
                <a:close/>
              </a:path>
            </a:pathLst>
          </a:custGeom>
          <a:solidFill>
            <a:srgbClr val="8A8A8A">
              <a:alpha val="9803"/>
            </a:srgbClr>
          </a:solidFill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</a:pPr>
            <a:endParaRPr sz="105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" name="Google Shape;112;p30"/>
          <p:cNvSpPr txBox="1">
            <a:spLocks noGrp="1"/>
          </p:cNvSpPr>
          <p:nvPr>
            <p:ph type="sldNum" idx="12"/>
          </p:nvPr>
        </p:nvSpPr>
        <p:spPr>
          <a:xfrm>
            <a:off x="8713058" y="10904231"/>
            <a:ext cx="698985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sz="105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p30"/>
          <p:cNvGrpSpPr/>
          <p:nvPr/>
        </p:nvGrpSpPr>
        <p:grpSpPr>
          <a:xfrm>
            <a:off x="262091" y="671239"/>
            <a:ext cx="115248" cy="474561"/>
            <a:chOff x="-1" y="0"/>
            <a:chExt cx="146344" cy="254227"/>
          </a:xfrm>
        </p:grpSpPr>
        <p:sp>
          <p:nvSpPr>
            <p:cNvPr id="114" name="Google Shape;114;p30"/>
            <p:cNvSpPr/>
            <p:nvPr/>
          </p:nvSpPr>
          <p:spPr>
            <a:xfrm>
              <a:off x="-1" y="0"/>
              <a:ext cx="126799" cy="1726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2361" y="0"/>
                  </a:lnTo>
                  <a:lnTo>
                    <a:pt x="0" y="15741"/>
                  </a:lnTo>
                  <a:lnTo>
                    <a:pt x="4630" y="21600"/>
                  </a:lnTo>
                  <a:lnTo>
                    <a:pt x="2160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C3C"/>
                </a:buClr>
                <a:buSzPts val="1400"/>
                <a:buFont typeface="Lato"/>
                <a:buNone/>
              </a:pPr>
              <a:endParaRPr sz="1050" b="0" i="0" u="none" strike="noStrike" cap="none">
                <a:solidFill>
                  <a:srgbClr val="3C3C3C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5" name="Google Shape;115;p30"/>
            <p:cNvSpPr/>
            <p:nvPr/>
          </p:nvSpPr>
          <p:spPr>
            <a:xfrm>
              <a:off x="19544" y="81412"/>
              <a:ext cx="126799" cy="1728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9228" y="21600"/>
                  </a:lnTo>
                  <a:lnTo>
                    <a:pt x="21600" y="5870"/>
                  </a:lnTo>
                  <a:lnTo>
                    <a:pt x="16970" y="0"/>
                  </a:lnTo>
                  <a:lnTo>
                    <a:pt x="0" y="216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C3C"/>
                </a:buClr>
                <a:buSzPts val="1400"/>
                <a:buFont typeface="Lato"/>
                <a:buNone/>
              </a:pPr>
              <a:endParaRPr sz="1050" b="0" i="0" u="none" strike="noStrike" cap="none">
                <a:solidFill>
                  <a:srgbClr val="3C3C3C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16" name="Google Shape;116;p30"/>
          <p:cNvSpPr txBox="1">
            <a:spLocks noGrp="1"/>
          </p:cNvSpPr>
          <p:nvPr>
            <p:ph type="title"/>
          </p:nvPr>
        </p:nvSpPr>
        <p:spPr>
          <a:xfrm>
            <a:off x="1693228" y="576069"/>
            <a:ext cx="6214750" cy="341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600"/>
              <a:buFont typeface="Poppins"/>
              <a:buNone/>
              <a:defRPr sz="27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0"/>
          <p:cNvSpPr>
            <a:spLocks noGrp="1"/>
          </p:cNvSpPr>
          <p:nvPr>
            <p:ph type="pic" idx="2"/>
          </p:nvPr>
        </p:nvSpPr>
        <p:spPr>
          <a:xfrm>
            <a:off x="1231878" y="3899674"/>
            <a:ext cx="730436" cy="1731403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30"/>
          <p:cNvSpPr>
            <a:spLocks noGrp="1"/>
          </p:cNvSpPr>
          <p:nvPr>
            <p:ph type="pic" idx="3"/>
          </p:nvPr>
        </p:nvSpPr>
        <p:spPr>
          <a:xfrm>
            <a:off x="3367550" y="3899674"/>
            <a:ext cx="730437" cy="1731403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30"/>
          <p:cNvSpPr>
            <a:spLocks noGrp="1"/>
          </p:cNvSpPr>
          <p:nvPr>
            <p:ph type="pic" idx="4"/>
          </p:nvPr>
        </p:nvSpPr>
        <p:spPr>
          <a:xfrm>
            <a:off x="5503219" y="3899674"/>
            <a:ext cx="730436" cy="1731403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30"/>
          <p:cNvSpPr>
            <a:spLocks noGrp="1"/>
          </p:cNvSpPr>
          <p:nvPr>
            <p:ph type="pic" idx="5"/>
          </p:nvPr>
        </p:nvSpPr>
        <p:spPr>
          <a:xfrm>
            <a:off x="7638890" y="3899674"/>
            <a:ext cx="730436" cy="1731403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30"/>
          <p:cNvSpPr>
            <a:spLocks noGrp="1"/>
          </p:cNvSpPr>
          <p:nvPr>
            <p:ph type="pic" idx="6"/>
          </p:nvPr>
        </p:nvSpPr>
        <p:spPr>
          <a:xfrm>
            <a:off x="1231878" y="7938151"/>
            <a:ext cx="730436" cy="1731403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30"/>
          <p:cNvSpPr>
            <a:spLocks noGrp="1"/>
          </p:cNvSpPr>
          <p:nvPr>
            <p:ph type="pic" idx="7"/>
          </p:nvPr>
        </p:nvSpPr>
        <p:spPr>
          <a:xfrm>
            <a:off x="3367550" y="7938151"/>
            <a:ext cx="730437" cy="1731403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30"/>
          <p:cNvSpPr>
            <a:spLocks noGrp="1"/>
          </p:cNvSpPr>
          <p:nvPr>
            <p:ph type="pic" idx="8"/>
          </p:nvPr>
        </p:nvSpPr>
        <p:spPr>
          <a:xfrm>
            <a:off x="5503219" y="7938151"/>
            <a:ext cx="730436" cy="1731403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30"/>
          <p:cNvSpPr>
            <a:spLocks noGrp="1"/>
          </p:cNvSpPr>
          <p:nvPr>
            <p:ph type="pic" idx="9"/>
          </p:nvPr>
        </p:nvSpPr>
        <p:spPr>
          <a:xfrm>
            <a:off x="7638890" y="7938151"/>
            <a:ext cx="730436" cy="173140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1"/>
          <p:cNvSpPr txBox="1">
            <a:spLocks noGrp="1"/>
          </p:cNvSpPr>
          <p:nvPr>
            <p:ph type="sldNum" idx="12"/>
          </p:nvPr>
        </p:nvSpPr>
        <p:spPr>
          <a:xfrm>
            <a:off x="8713058" y="10904231"/>
            <a:ext cx="698985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sz="105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1"/>
          <p:cNvSpPr txBox="1">
            <a:spLocks noGrp="1"/>
          </p:cNvSpPr>
          <p:nvPr>
            <p:ph type="title"/>
          </p:nvPr>
        </p:nvSpPr>
        <p:spPr>
          <a:xfrm>
            <a:off x="1693228" y="576069"/>
            <a:ext cx="6214750" cy="341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600"/>
              <a:buFont typeface="Poppins"/>
              <a:buNone/>
              <a:defRPr sz="27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wo Content">
  <p:cSld name="2_Two Conten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2"/>
          <p:cNvSpPr/>
          <p:nvPr/>
        </p:nvSpPr>
        <p:spPr>
          <a:xfrm>
            <a:off x="1005842" y="1889765"/>
            <a:ext cx="7589519" cy="7721600"/>
          </a:xfrm>
          <a:prstGeom prst="roundRect">
            <a:avLst>
              <a:gd name="adj" fmla="val 3550"/>
            </a:avLst>
          </a:prstGeom>
          <a:solidFill>
            <a:srgbClr val="FFFFFF"/>
          </a:solidFill>
          <a:ln>
            <a:noFill/>
          </a:ln>
          <a:effectLst>
            <a:outerShdw blurRad="139700" dist="25400" dir="5400000" rotWithShape="0">
              <a:srgbClr val="000000">
                <a:alpha val="12941"/>
              </a:srgbClr>
            </a:outerShdw>
          </a:effectLst>
        </p:spPr>
        <p:txBody>
          <a:bodyPr spcFirstLastPara="1" wrap="square" lIns="25706" tIns="25706" rIns="25706" bIns="2570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</a:pPr>
            <a:endParaRPr sz="105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32"/>
          <p:cNvSpPr/>
          <p:nvPr/>
        </p:nvSpPr>
        <p:spPr>
          <a:xfrm>
            <a:off x="3585264" y="-469389"/>
            <a:ext cx="2430674" cy="9654032"/>
          </a:xfrm>
          <a:prstGeom prst="roundRect">
            <a:avLst>
              <a:gd name="adj" fmla="val 3550"/>
            </a:avLst>
          </a:prstGeom>
          <a:gradFill>
            <a:gsLst>
              <a:gs pos="0">
                <a:srgbClr val="000000"/>
              </a:gs>
              <a:gs pos="38000">
                <a:srgbClr val="313C41">
                  <a:alpha val="89803"/>
                </a:srgbClr>
              </a:gs>
              <a:gs pos="75000">
                <a:srgbClr val="DD079E"/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  <a:effectLst>
            <a:outerShdw blurRad="139700" dist="25400" dir="5400000" rotWithShape="0">
              <a:srgbClr val="000000">
                <a:alpha val="12941"/>
              </a:srgbClr>
            </a:outerShdw>
          </a:effectLst>
        </p:spPr>
        <p:txBody>
          <a:bodyPr spcFirstLastPara="1" wrap="square" lIns="25706" tIns="25706" rIns="25706" bIns="2570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</a:pPr>
            <a:endParaRPr sz="105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Picture with Caption">
  <p:cSld name="2_Picture with Caption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3"/>
          <p:cNvSpPr txBox="1">
            <a:spLocks noGrp="1"/>
          </p:cNvSpPr>
          <p:nvPr>
            <p:ph type="sldNum" idx="12"/>
          </p:nvPr>
        </p:nvSpPr>
        <p:spPr>
          <a:xfrm>
            <a:off x="8713058" y="10904231"/>
            <a:ext cx="698985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sz="105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3"/>
          <p:cNvSpPr txBox="1">
            <a:spLocks noGrp="1"/>
          </p:cNvSpPr>
          <p:nvPr>
            <p:ph type="title"/>
          </p:nvPr>
        </p:nvSpPr>
        <p:spPr>
          <a:xfrm>
            <a:off x="5877302" y="1249298"/>
            <a:ext cx="3141425" cy="3049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600"/>
              <a:buFont typeface="Poppins"/>
              <a:buNone/>
              <a:defRPr sz="27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Picture with Caption">
  <p:cSld name="3_Picture with Caption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4"/>
          <p:cNvSpPr>
            <a:spLocks noGrp="1"/>
          </p:cNvSpPr>
          <p:nvPr>
            <p:ph type="pic" idx="2"/>
          </p:nvPr>
        </p:nvSpPr>
        <p:spPr>
          <a:xfrm>
            <a:off x="6389600" y="0"/>
            <a:ext cx="3211601" cy="128016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34"/>
          <p:cNvSpPr>
            <a:spLocks noGrp="1"/>
          </p:cNvSpPr>
          <p:nvPr>
            <p:ph type="pic" idx="3"/>
          </p:nvPr>
        </p:nvSpPr>
        <p:spPr>
          <a:xfrm>
            <a:off x="0" y="0"/>
            <a:ext cx="3211740" cy="12801600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34"/>
          <p:cNvSpPr>
            <a:spLocks noGrp="1"/>
          </p:cNvSpPr>
          <p:nvPr>
            <p:ph type="pic" idx="4"/>
          </p:nvPr>
        </p:nvSpPr>
        <p:spPr>
          <a:xfrm>
            <a:off x="3194800" y="0"/>
            <a:ext cx="3211740" cy="12801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579337" y="2612248"/>
            <a:ext cx="4532122" cy="2930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600"/>
              <a:buFont typeface="Poppins"/>
              <a:buNone/>
              <a:defRPr sz="27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ldNum" idx="12"/>
          </p:nvPr>
        </p:nvSpPr>
        <p:spPr>
          <a:xfrm>
            <a:off x="4640580" y="11693613"/>
            <a:ext cx="2240280" cy="17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wo Content">
  <p:cSld name="4_Two Conten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5"/>
          <p:cNvSpPr>
            <a:spLocks noGrp="1"/>
          </p:cNvSpPr>
          <p:nvPr>
            <p:ph type="pic" idx="2"/>
          </p:nvPr>
        </p:nvSpPr>
        <p:spPr>
          <a:xfrm>
            <a:off x="4985679" y="2306278"/>
            <a:ext cx="5293259" cy="788302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35"/>
          <p:cNvSpPr txBox="1">
            <a:spLocks noGrp="1"/>
          </p:cNvSpPr>
          <p:nvPr>
            <p:ph type="title"/>
          </p:nvPr>
        </p:nvSpPr>
        <p:spPr>
          <a:xfrm>
            <a:off x="555926" y="2924284"/>
            <a:ext cx="3901185" cy="2946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600"/>
              <a:buFont typeface="Poppins"/>
              <a:buNone/>
              <a:defRPr sz="27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5"/>
          <p:cNvSpPr txBox="1">
            <a:spLocks noGrp="1"/>
          </p:cNvSpPr>
          <p:nvPr>
            <p:ph type="sldNum" idx="12"/>
          </p:nvPr>
        </p:nvSpPr>
        <p:spPr>
          <a:xfrm>
            <a:off x="4640580" y="11693613"/>
            <a:ext cx="2240280" cy="17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Two Content">
  <p:cSld name="3_Two Conten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6"/>
          <p:cNvSpPr/>
          <p:nvPr/>
        </p:nvSpPr>
        <p:spPr>
          <a:xfrm>
            <a:off x="4455523" y="4"/>
            <a:ext cx="5145679" cy="12801603"/>
          </a:xfrm>
          <a:custGeom>
            <a:avLst/>
            <a:gdLst/>
            <a:ahLst/>
            <a:cxnLst/>
            <a:rect l="l" t="t" r="r" b="b"/>
            <a:pathLst>
              <a:path w="21590" h="21600" extrusionOk="0">
                <a:moveTo>
                  <a:pt x="2260" y="0"/>
                </a:moveTo>
                <a:lnTo>
                  <a:pt x="21590" y="0"/>
                </a:lnTo>
                <a:lnTo>
                  <a:pt x="21590" y="21600"/>
                </a:lnTo>
                <a:lnTo>
                  <a:pt x="1504" y="21600"/>
                </a:lnTo>
                <a:lnTo>
                  <a:pt x="1172" y="20750"/>
                </a:lnTo>
                <a:cubicBezTo>
                  <a:pt x="473" y="18871"/>
                  <a:pt x="-10" y="17076"/>
                  <a:pt x="0" y="15660"/>
                </a:cubicBezTo>
                <a:cubicBezTo>
                  <a:pt x="31" y="11130"/>
                  <a:pt x="3535" y="9550"/>
                  <a:pt x="3525" y="5100"/>
                </a:cubicBezTo>
                <a:cubicBezTo>
                  <a:pt x="3521" y="3709"/>
                  <a:pt x="3095" y="2122"/>
                  <a:pt x="2476" y="526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38000">
                <a:srgbClr val="313C41">
                  <a:alpha val="89803"/>
                </a:srgbClr>
              </a:gs>
              <a:gs pos="75000">
                <a:srgbClr val="DD079E"/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</a:pPr>
            <a:endParaRPr sz="105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_Two Content">
  <p:cSld name="5_Two Conten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7"/>
          <p:cNvSpPr/>
          <p:nvPr/>
        </p:nvSpPr>
        <p:spPr>
          <a:xfrm>
            <a:off x="2" y="0"/>
            <a:ext cx="9601201" cy="731743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390" y="21241"/>
                </a:lnTo>
                <a:cubicBezTo>
                  <a:pt x="20949" y="20472"/>
                  <a:pt x="20468" y="19639"/>
                  <a:pt x="19754" y="19179"/>
                </a:cubicBezTo>
                <a:cubicBezTo>
                  <a:pt x="18325" y="18258"/>
                  <a:pt x="15660" y="18529"/>
                  <a:pt x="14214" y="17391"/>
                </a:cubicBezTo>
                <a:cubicBezTo>
                  <a:pt x="12768" y="16253"/>
                  <a:pt x="12411" y="13300"/>
                  <a:pt x="11079" y="12352"/>
                </a:cubicBezTo>
                <a:cubicBezTo>
                  <a:pt x="9746" y="11404"/>
                  <a:pt x="7682" y="12867"/>
                  <a:pt x="6219" y="11702"/>
                </a:cubicBezTo>
                <a:cubicBezTo>
                  <a:pt x="4755" y="10537"/>
                  <a:pt x="3632" y="6610"/>
                  <a:pt x="2299" y="5364"/>
                </a:cubicBezTo>
                <a:cubicBezTo>
                  <a:pt x="1633" y="4740"/>
                  <a:pt x="832" y="4815"/>
                  <a:pt x="88" y="4866"/>
                </a:cubicBezTo>
                <a:lnTo>
                  <a:pt x="0" y="4869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38000">
                <a:srgbClr val="313C41">
                  <a:alpha val="89803"/>
                </a:srgbClr>
              </a:gs>
              <a:gs pos="75000">
                <a:srgbClr val="DD079E"/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</a:pPr>
            <a:endParaRPr sz="105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 rot="-5400000">
            <a:off x="-3570948" y="6752971"/>
            <a:ext cx="9238637" cy="1441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600"/>
              <a:buFont typeface="Poppins"/>
              <a:buNone/>
              <a:defRPr sz="27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Picture with Caption">
  <p:cSld name="4_Picture with Caption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8"/>
          <p:cNvSpPr txBox="1">
            <a:spLocks noGrp="1"/>
          </p:cNvSpPr>
          <p:nvPr>
            <p:ph type="title"/>
          </p:nvPr>
        </p:nvSpPr>
        <p:spPr>
          <a:xfrm>
            <a:off x="1693228" y="576069"/>
            <a:ext cx="6214750" cy="341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600"/>
              <a:buFont typeface="Poppins"/>
              <a:buNone/>
              <a:defRPr sz="27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_Picture with Caption">
  <p:cSld name="5_Picture with Caption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9"/>
          <p:cNvSpPr/>
          <p:nvPr/>
        </p:nvSpPr>
        <p:spPr>
          <a:xfrm>
            <a:off x="2" y="6"/>
            <a:ext cx="2847653" cy="12801603"/>
          </a:xfrm>
          <a:prstGeom prst="rect">
            <a:avLst/>
          </a:prstGeom>
          <a:gradFill>
            <a:gsLst>
              <a:gs pos="0">
                <a:srgbClr val="000000"/>
              </a:gs>
              <a:gs pos="38000">
                <a:srgbClr val="313C41">
                  <a:alpha val="89803"/>
                </a:srgbClr>
              </a:gs>
              <a:gs pos="75000">
                <a:srgbClr val="DD079E"/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</a:pPr>
            <a:endParaRPr sz="105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39"/>
          <p:cNvSpPr txBox="1">
            <a:spLocks noGrp="1"/>
          </p:cNvSpPr>
          <p:nvPr>
            <p:ph type="title"/>
          </p:nvPr>
        </p:nvSpPr>
        <p:spPr>
          <a:xfrm>
            <a:off x="297464" y="2403997"/>
            <a:ext cx="2252725" cy="358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"/>
              <a:buNone/>
              <a:defRPr sz="27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>
            <a:spLocks noGrp="1"/>
          </p:cNvSpPr>
          <p:nvPr>
            <p:ph type="pic" idx="2"/>
          </p:nvPr>
        </p:nvSpPr>
        <p:spPr>
          <a:xfrm>
            <a:off x="280158" y="664078"/>
            <a:ext cx="3445431" cy="12137524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7"/>
          <p:cNvSpPr txBox="1">
            <a:spLocks noGrp="1"/>
          </p:cNvSpPr>
          <p:nvPr>
            <p:ph type="sldNum" idx="12"/>
          </p:nvPr>
        </p:nvSpPr>
        <p:spPr>
          <a:xfrm>
            <a:off x="8713058" y="10904231"/>
            <a:ext cx="698985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sz="105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" name="Google Shape;67;p17"/>
          <p:cNvGrpSpPr/>
          <p:nvPr/>
        </p:nvGrpSpPr>
        <p:grpSpPr>
          <a:xfrm>
            <a:off x="4035782" y="671239"/>
            <a:ext cx="115247" cy="474561"/>
            <a:chOff x="-1" y="0"/>
            <a:chExt cx="146344" cy="254227"/>
          </a:xfrm>
        </p:grpSpPr>
        <p:sp>
          <p:nvSpPr>
            <p:cNvPr id="68" name="Google Shape;68;p17"/>
            <p:cNvSpPr/>
            <p:nvPr/>
          </p:nvSpPr>
          <p:spPr>
            <a:xfrm>
              <a:off x="-1" y="0"/>
              <a:ext cx="126799" cy="1726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2361" y="0"/>
                  </a:lnTo>
                  <a:lnTo>
                    <a:pt x="0" y="15741"/>
                  </a:lnTo>
                  <a:lnTo>
                    <a:pt x="4630" y="21600"/>
                  </a:lnTo>
                  <a:lnTo>
                    <a:pt x="2160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C3C"/>
                </a:buClr>
                <a:buSzPts val="1400"/>
                <a:buFont typeface="Lato"/>
                <a:buNone/>
              </a:pPr>
              <a:endParaRPr sz="1050" b="0" i="0" u="none" strike="noStrike" cap="none">
                <a:solidFill>
                  <a:srgbClr val="3C3C3C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9" name="Google Shape;69;p17"/>
            <p:cNvSpPr/>
            <p:nvPr/>
          </p:nvSpPr>
          <p:spPr>
            <a:xfrm>
              <a:off x="19544" y="81412"/>
              <a:ext cx="126799" cy="1728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9228" y="21600"/>
                  </a:lnTo>
                  <a:lnTo>
                    <a:pt x="21600" y="5870"/>
                  </a:lnTo>
                  <a:lnTo>
                    <a:pt x="16970" y="0"/>
                  </a:lnTo>
                  <a:lnTo>
                    <a:pt x="0" y="216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C3C"/>
                </a:buClr>
                <a:buSzPts val="1400"/>
                <a:buFont typeface="Lato"/>
                <a:buNone/>
              </a:pPr>
              <a:endParaRPr sz="1050" b="0" i="0" u="none" strike="noStrike" cap="none">
                <a:solidFill>
                  <a:srgbClr val="3C3C3C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439140" y="4581958"/>
            <a:ext cx="4532122" cy="2930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600"/>
              <a:buFont typeface="Poppins"/>
              <a:buNone/>
              <a:defRPr sz="27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713058" y="10904231"/>
            <a:ext cx="698985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sz="105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851106" y="2933935"/>
            <a:ext cx="4532122" cy="2930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600"/>
              <a:buFont typeface="Poppins"/>
              <a:buNone/>
              <a:defRPr sz="27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and Content">
  <p:cSld name="2_Title and Conten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sldNum" idx="12"/>
          </p:nvPr>
        </p:nvSpPr>
        <p:spPr>
          <a:xfrm>
            <a:off x="8713058" y="10904231"/>
            <a:ext cx="698985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sz="105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2004210" y="878751"/>
            <a:ext cx="5592783" cy="341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"/>
              <a:buNone/>
              <a:defRPr sz="2700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Title and Content">
  <p:cSld name="3_Title and Conte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/>
          <p:nvPr/>
        </p:nvSpPr>
        <p:spPr>
          <a:xfrm>
            <a:off x="0" y="1"/>
            <a:ext cx="9601200" cy="12899413"/>
          </a:xfrm>
          <a:prstGeom prst="rect">
            <a:avLst/>
          </a:prstGeom>
          <a:gradFill>
            <a:gsLst>
              <a:gs pos="0">
                <a:srgbClr val="000000"/>
              </a:gs>
              <a:gs pos="38000">
                <a:srgbClr val="313C41">
                  <a:alpha val="89803"/>
                </a:srgbClr>
              </a:gs>
              <a:gs pos="75000">
                <a:srgbClr val="DD079E"/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</a:pPr>
            <a:endParaRPr sz="105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" name="Google Shape;79;p20"/>
          <p:cNvSpPr>
            <a:spLocks noGrp="1"/>
          </p:cNvSpPr>
          <p:nvPr>
            <p:ph type="pic" idx="2"/>
          </p:nvPr>
        </p:nvSpPr>
        <p:spPr>
          <a:xfrm>
            <a:off x="4800599" y="5"/>
            <a:ext cx="4800603" cy="9976420"/>
          </a:xfrm>
          <a:prstGeom prst="rect">
            <a:avLst/>
          </a:prstGeom>
          <a:noFill/>
          <a:ln>
            <a:noFill/>
          </a:ln>
          <a:effectLst>
            <a:outerShdw blurRad="152400" dist="165100" dir="16200000" rotWithShape="0">
              <a:srgbClr val="000000">
                <a:alpha val="6666"/>
              </a:srgbClr>
            </a:outerShdw>
          </a:effectLst>
        </p:spPr>
      </p:sp>
      <p:sp>
        <p:nvSpPr>
          <p:cNvPr id="80" name="Google Shape;80;p20"/>
          <p:cNvSpPr txBox="1">
            <a:spLocks noGrp="1"/>
          </p:cNvSpPr>
          <p:nvPr>
            <p:ph type="title"/>
          </p:nvPr>
        </p:nvSpPr>
        <p:spPr>
          <a:xfrm>
            <a:off x="519949" y="2102153"/>
            <a:ext cx="3760700" cy="3895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"/>
              <a:buNone/>
              <a:defRPr sz="2700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">
  <p:cSld name="4_Title and Conten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576512" y="2251343"/>
            <a:ext cx="2898444" cy="3172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600"/>
              <a:buFont typeface="Poppins"/>
              <a:buNone/>
              <a:defRPr sz="27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Content">
  <p:cSld name="5_Title and Conten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>
            <a:spLocks noGrp="1"/>
          </p:cNvSpPr>
          <p:nvPr>
            <p:ph type="pic" idx="2"/>
          </p:nvPr>
        </p:nvSpPr>
        <p:spPr>
          <a:xfrm>
            <a:off x="-2" y="8100907"/>
            <a:ext cx="9601203" cy="4700697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22"/>
          <p:cNvSpPr txBox="1">
            <a:spLocks noGrp="1"/>
          </p:cNvSpPr>
          <p:nvPr>
            <p:ph type="sldNum" idx="12"/>
          </p:nvPr>
        </p:nvSpPr>
        <p:spPr>
          <a:xfrm>
            <a:off x="8713058" y="10904231"/>
            <a:ext cx="698985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sz="105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 txBox="1">
            <a:spLocks noGrp="1"/>
          </p:cNvSpPr>
          <p:nvPr>
            <p:ph type="sldNum" idx="12"/>
          </p:nvPr>
        </p:nvSpPr>
        <p:spPr>
          <a:xfrm>
            <a:off x="8713058" y="10904231"/>
            <a:ext cx="698985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sz="105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3"/>
          <p:cNvSpPr txBox="1">
            <a:spLocks noGrp="1"/>
          </p:cNvSpPr>
          <p:nvPr>
            <p:ph type="title"/>
          </p:nvPr>
        </p:nvSpPr>
        <p:spPr>
          <a:xfrm>
            <a:off x="1693228" y="576069"/>
            <a:ext cx="6214750" cy="341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600"/>
              <a:buFont typeface="Poppins"/>
              <a:buNone/>
              <a:defRPr sz="27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80060" y="171877"/>
            <a:ext cx="8641080" cy="281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300"/>
              <a:buFont typeface="Poppins"/>
              <a:buNone/>
              <a:defRPr sz="3300" b="0" i="0" u="none" strike="noStrike" cap="none">
                <a:solidFill>
                  <a:srgbClr val="3C3C3C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300"/>
              <a:buFont typeface="Poppins"/>
              <a:buNone/>
              <a:defRPr sz="3300" b="0" i="0" u="none" strike="noStrike" cap="none">
                <a:solidFill>
                  <a:srgbClr val="3C3C3C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300"/>
              <a:buFont typeface="Poppins"/>
              <a:buNone/>
              <a:defRPr sz="3300" b="0" i="0" u="none" strike="noStrike" cap="none">
                <a:solidFill>
                  <a:srgbClr val="3C3C3C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300"/>
              <a:buFont typeface="Poppins"/>
              <a:buNone/>
              <a:defRPr sz="3300" b="0" i="0" u="none" strike="noStrike" cap="none">
                <a:solidFill>
                  <a:srgbClr val="3C3C3C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300"/>
              <a:buFont typeface="Poppins"/>
              <a:buNone/>
              <a:defRPr sz="3300" b="0" i="0" u="none" strike="noStrike" cap="none">
                <a:solidFill>
                  <a:srgbClr val="3C3C3C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300"/>
              <a:buFont typeface="Poppins"/>
              <a:buNone/>
              <a:defRPr sz="3300" b="0" i="0" u="none" strike="noStrike" cap="none">
                <a:solidFill>
                  <a:srgbClr val="3C3C3C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300"/>
              <a:buFont typeface="Poppins"/>
              <a:buNone/>
              <a:defRPr sz="3300" b="0" i="0" u="none" strike="noStrike" cap="none">
                <a:solidFill>
                  <a:srgbClr val="3C3C3C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300"/>
              <a:buFont typeface="Poppins"/>
              <a:buNone/>
              <a:defRPr sz="3300" b="0" i="0" u="none" strike="noStrike" cap="none">
                <a:solidFill>
                  <a:srgbClr val="3C3C3C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300"/>
              <a:buFont typeface="Poppins"/>
              <a:buNone/>
              <a:defRPr sz="3300" b="0" i="0" u="none" strike="noStrike" cap="none">
                <a:solidFill>
                  <a:srgbClr val="3C3C3C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80060" y="2987040"/>
            <a:ext cx="8641080" cy="9814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C3C3C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C3C3C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C3C3C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C3C3C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C3C3C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C3C3C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C3C3C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C3C3C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C3C3C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C3C3C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C3C3C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C3C3C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C3C3C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C3C3C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C3C3C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C3C3C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C3C3C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C3C3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" name="MSIPCMContentMarking" descr="{&quot;HashCode&quot;:416489603,&quot;Placement&quot;:&quot;Header&quot;,&quot;Top&quot;:0.0,&quot;Left&quot;:702.5907,&quot;SlideWidth&quot;:756,&quot;SlideHeight&quot;:1008}">
            <a:extLst>
              <a:ext uri="{FF2B5EF4-FFF2-40B4-BE49-F238E27FC236}">
                <a16:creationId xmlns:a16="http://schemas.microsoft.com/office/drawing/2014/main" id="{43C2AF15-6F58-485C-AFB5-B472DCF001FC}"/>
              </a:ext>
            </a:extLst>
          </p:cNvPr>
          <p:cNvSpPr txBox="1"/>
          <p:nvPr userDrawn="1"/>
        </p:nvSpPr>
        <p:spPr>
          <a:xfrm>
            <a:off x="8922902" y="0"/>
            <a:ext cx="678298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de-DE" sz="1000">
                <a:solidFill>
                  <a:srgbClr val="000000"/>
                </a:solidFill>
                <a:latin typeface="Calibri" panose="020F0502020204030204" pitchFamily="34" charset="0"/>
              </a:rPr>
              <a:t>Internal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jpe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23D8F92-9C48-4756-BF13-2E4F3CC24C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47" r="10747"/>
          <a:stretch/>
        </p:blipFill>
        <p:spPr>
          <a:xfrm>
            <a:off x="-254371" y="1"/>
            <a:ext cx="10205343" cy="43483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8889E9-5ED5-4E4F-ABA3-FB47F70FDCF0}"/>
              </a:ext>
            </a:extLst>
          </p:cNvPr>
          <p:cNvSpPr/>
          <p:nvPr/>
        </p:nvSpPr>
        <p:spPr>
          <a:xfrm>
            <a:off x="-245838" y="3671714"/>
            <a:ext cx="10183094" cy="9628343"/>
          </a:xfrm>
          <a:prstGeom prst="rect">
            <a:avLst/>
          </a:prstGeom>
          <a:solidFill>
            <a:srgbClr val="002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Google Shape;192;p44"/>
          <p:cNvSpPr txBox="1"/>
          <p:nvPr/>
        </p:nvSpPr>
        <p:spPr>
          <a:xfrm>
            <a:off x="4416506" y="9624186"/>
            <a:ext cx="1098000" cy="41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" name="Google Shape;164;p41">
            <a:extLst>
              <a:ext uri="{FF2B5EF4-FFF2-40B4-BE49-F238E27FC236}">
                <a16:creationId xmlns:a16="http://schemas.microsoft.com/office/drawing/2014/main" id="{9FE0389B-12DA-4D40-B18F-3D3B80B668E3}"/>
              </a:ext>
            </a:extLst>
          </p:cNvPr>
          <p:cNvSpPr txBox="1"/>
          <p:nvPr/>
        </p:nvSpPr>
        <p:spPr>
          <a:xfrm>
            <a:off x="20799" y="3901800"/>
            <a:ext cx="4671243" cy="569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r>
              <a:rPr lang="de-DE" sz="2800" b="1" err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Let‘s</a:t>
            </a:r>
            <a:r>
              <a:rPr lang="de-DE" sz="2800" b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 Play OSM and CARLA</a:t>
            </a:r>
            <a:endParaRPr lang="de-DE" sz="1800">
              <a:solidFill>
                <a:schemeClr val="bg1"/>
              </a:solidFill>
            </a:endParaRPr>
          </a:p>
        </p:txBody>
      </p:sp>
      <p:sp>
        <p:nvSpPr>
          <p:cNvPr id="22" name="Google Shape;162;p41">
            <a:extLst>
              <a:ext uri="{FF2B5EF4-FFF2-40B4-BE49-F238E27FC236}">
                <a16:creationId xmlns:a16="http://schemas.microsoft.com/office/drawing/2014/main" id="{48D74F0D-9CC3-4F78-8261-EDAE15040B15}"/>
              </a:ext>
            </a:extLst>
          </p:cNvPr>
          <p:cNvSpPr txBox="1"/>
          <p:nvPr/>
        </p:nvSpPr>
        <p:spPr>
          <a:xfrm>
            <a:off x="283700" y="4673758"/>
            <a:ext cx="3073190" cy="471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de-DE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BCX Challenge 4</a:t>
            </a:r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23" name="Google Shape;164;p41">
            <a:extLst>
              <a:ext uri="{FF2B5EF4-FFF2-40B4-BE49-F238E27FC236}">
                <a16:creationId xmlns:a16="http://schemas.microsoft.com/office/drawing/2014/main" id="{1E747CEA-B02A-4410-B51D-596CE61897C8}"/>
              </a:ext>
            </a:extLst>
          </p:cNvPr>
          <p:cNvSpPr txBox="1"/>
          <p:nvPr/>
        </p:nvSpPr>
        <p:spPr>
          <a:xfrm>
            <a:off x="299743" y="5491737"/>
            <a:ext cx="4284958" cy="1292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Goal </a:t>
            </a:r>
            <a:r>
              <a:rPr lang="de-DE" sz="18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of</a:t>
            </a:r>
            <a:r>
              <a:rPr lang="de-DE"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 </a:t>
            </a:r>
            <a:r>
              <a:rPr lang="de-DE" sz="18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the</a:t>
            </a:r>
            <a:r>
              <a:rPr lang="de-DE"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 </a:t>
            </a:r>
            <a:r>
              <a:rPr lang="de-DE" sz="18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challenge</a:t>
            </a:r>
            <a:r>
              <a:rPr lang="de-DE"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: </a:t>
            </a:r>
          </a:p>
          <a:p>
            <a:pPr marL="128270" indent="-128270">
              <a:buClr>
                <a:schemeClr val="bg1"/>
              </a:buClr>
              <a:buFont typeface="Roboto" panose="02000000000000000000" pitchFamily="2" charset="0"/>
              <a:buChar char="›"/>
            </a:pPr>
            <a:r>
              <a:rPr lang="en-US" sz="1200">
                <a:solidFill>
                  <a:schemeClr val="bg1"/>
                </a:solidFill>
                <a:latin typeface="Roboto"/>
                <a:ea typeface="Roboto"/>
                <a:sym typeface="Roboto"/>
              </a:rPr>
              <a:t>Bring real world city and street data into the simulator’s virtual world</a:t>
            </a:r>
            <a:endParaRPr lang="en-US" sz="1200">
              <a:solidFill>
                <a:schemeClr val="bg1"/>
              </a:solidFill>
              <a:latin typeface="Roboto"/>
              <a:ea typeface="Roboto"/>
            </a:endParaRPr>
          </a:p>
          <a:p>
            <a:pPr marL="128270" indent="-128270">
              <a:buClr>
                <a:schemeClr val="bg1"/>
              </a:buClr>
              <a:buFont typeface="Roboto" panose="02000000000000000000" pitchFamily="2" charset="0"/>
              <a:buChar char="›"/>
            </a:pPr>
            <a:r>
              <a:rPr lang="en-US" sz="1200">
                <a:solidFill>
                  <a:schemeClr val="bg1"/>
                </a:solidFill>
                <a:latin typeface="Roboto"/>
                <a:ea typeface="Roboto"/>
                <a:sym typeface="Roboto"/>
              </a:rPr>
              <a:t>Implement best way of driving in this world from A to B and visualize it</a:t>
            </a:r>
            <a:endParaRPr lang="en-US" sz="1200">
              <a:solidFill>
                <a:schemeClr val="bg1"/>
              </a:solidFill>
              <a:latin typeface="Roboto"/>
              <a:ea typeface="Roboto"/>
            </a:endParaRPr>
          </a:p>
        </p:txBody>
      </p:sp>
      <p:sp>
        <p:nvSpPr>
          <p:cNvPr id="36" name="Google Shape;164;p41">
            <a:extLst>
              <a:ext uri="{FF2B5EF4-FFF2-40B4-BE49-F238E27FC236}">
                <a16:creationId xmlns:a16="http://schemas.microsoft.com/office/drawing/2014/main" id="{B6BA6159-5F1A-4CA7-9157-C891B83B5988}"/>
              </a:ext>
            </a:extLst>
          </p:cNvPr>
          <p:cNvSpPr txBox="1"/>
          <p:nvPr/>
        </p:nvSpPr>
        <p:spPr>
          <a:xfrm>
            <a:off x="299742" y="6789630"/>
            <a:ext cx="4284958" cy="127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800" b="1" err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Example</a:t>
            </a:r>
            <a:r>
              <a:rPr lang="de-DE" sz="1800" b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-DE" sz="1800" b="1" err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hacks</a:t>
            </a:r>
            <a:r>
              <a:rPr lang="de-DE" sz="1800" b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</a:p>
          <a:p>
            <a:pPr marL="128270" indent="-128270">
              <a:buClr>
                <a:schemeClr val="bg1"/>
              </a:buClr>
              <a:buFont typeface="Roboto" panose="02000000000000000000" pitchFamily="2" charset="0"/>
              <a:buChar char="›"/>
            </a:pPr>
            <a:r>
              <a:rPr lang="en-US" sz="1200">
                <a:solidFill>
                  <a:schemeClr val="bg1"/>
                </a:solidFill>
                <a:latin typeface="Roboto"/>
                <a:ea typeface="Roboto"/>
              </a:rPr>
              <a:t>Add a dashboard showing all the metrics</a:t>
            </a:r>
          </a:p>
          <a:p>
            <a:pPr marL="128270" indent="-128270">
              <a:buClr>
                <a:schemeClr val="bg1"/>
              </a:buClr>
              <a:buFont typeface="Roboto" panose="02000000000000000000" pitchFamily="2" charset="0"/>
              <a:buChar char="›"/>
            </a:pPr>
            <a:r>
              <a:rPr lang="en-US" sz="1200">
                <a:solidFill>
                  <a:schemeClr val="bg1"/>
                </a:solidFill>
                <a:latin typeface="Roboto"/>
                <a:ea typeface="Roboto"/>
              </a:rPr>
              <a:t>Create your own mobility as a service app</a:t>
            </a:r>
          </a:p>
          <a:p>
            <a:pPr marL="128270" indent="-128270">
              <a:buClr>
                <a:schemeClr val="bg1"/>
              </a:buClr>
              <a:buFont typeface="Roboto" panose="02000000000000000000" pitchFamily="2" charset="0"/>
              <a:buChar char="›"/>
            </a:pPr>
            <a:r>
              <a:rPr lang="en-US" sz="1200">
                <a:solidFill>
                  <a:schemeClr val="bg1"/>
                </a:solidFill>
                <a:latin typeface="Roboto"/>
                <a:ea typeface="Roboto"/>
              </a:rPr>
              <a:t>Test other auto-pilots or try to write your own</a:t>
            </a:r>
          </a:p>
          <a:p>
            <a:pPr marL="128270" indent="-128270">
              <a:buClr>
                <a:schemeClr val="bg1"/>
              </a:buClr>
              <a:buFont typeface="Roboto" panose="02000000000000000000" pitchFamily="2" charset="0"/>
              <a:buChar char="›"/>
            </a:pPr>
            <a:endParaRPr lang="en-US" sz="1100">
              <a:solidFill>
                <a:schemeClr val="bg1"/>
              </a:solidFill>
              <a:latin typeface="Roboto"/>
              <a:ea typeface="Roboto"/>
            </a:endParaRPr>
          </a:p>
        </p:txBody>
      </p:sp>
      <p:sp>
        <p:nvSpPr>
          <p:cNvPr id="50" name="Google Shape;200;p44">
            <a:extLst>
              <a:ext uri="{FF2B5EF4-FFF2-40B4-BE49-F238E27FC236}">
                <a16:creationId xmlns:a16="http://schemas.microsoft.com/office/drawing/2014/main" id="{B78062F0-7FC8-4B64-965C-34E0EC56C8E1}"/>
              </a:ext>
            </a:extLst>
          </p:cNvPr>
          <p:cNvSpPr/>
          <p:nvPr/>
        </p:nvSpPr>
        <p:spPr>
          <a:xfrm>
            <a:off x="5013197" y="8860036"/>
            <a:ext cx="4263127" cy="2387757"/>
          </a:xfrm>
          <a:prstGeom prst="rect">
            <a:avLst/>
          </a:prstGeom>
          <a:solidFill>
            <a:srgbClr val="1F1F1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/>
          </a:p>
        </p:txBody>
      </p:sp>
      <p:sp>
        <p:nvSpPr>
          <p:cNvPr id="51" name="Google Shape;200;p44">
            <a:extLst>
              <a:ext uri="{FF2B5EF4-FFF2-40B4-BE49-F238E27FC236}">
                <a16:creationId xmlns:a16="http://schemas.microsoft.com/office/drawing/2014/main" id="{0EABECC0-0A8F-4DD8-A9D3-0CBAC620C530}"/>
              </a:ext>
            </a:extLst>
          </p:cNvPr>
          <p:cNvSpPr/>
          <p:nvPr/>
        </p:nvSpPr>
        <p:spPr>
          <a:xfrm>
            <a:off x="344720" y="8859370"/>
            <a:ext cx="4263128" cy="2380129"/>
          </a:xfrm>
          <a:prstGeom prst="rect">
            <a:avLst/>
          </a:prstGeom>
          <a:solidFill>
            <a:srgbClr val="1F1F1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/>
          </a:p>
        </p:txBody>
      </p:sp>
      <p:pic>
        <p:nvPicPr>
          <p:cNvPr id="25" name="Google Shape;165;p41">
            <a:extLst>
              <a:ext uri="{FF2B5EF4-FFF2-40B4-BE49-F238E27FC236}">
                <a16:creationId xmlns:a16="http://schemas.microsoft.com/office/drawing/2014/main" id="{B53B219E-927C-47F8-A9BA-664B9135610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67332" y="4242641"/>
            <a:ext cx="1721728" cy="775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rafik 11">
            <a:extLst>
              <a:ext uri="{FF2B5EF4-FFF2-40B4-BE49-F238E27FC236}">
                <a16:creationId xmlns:a16="http://schemas.microsoft.com/office/drawing/2014/main" id="{8537B4A6-D991-4693-BD5E-CEB234F1FB8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5957" b="-10194"/>
          <a:stretch/>
        </p:blipFill>
        <p:spPr>
          <a:xfrm>
            <a:off x="6944703" y="4422692"/>
            <a:ext cx="948887" cy="329934"/>
          </a:xfrm>
          <a:prstGeom prst="rect">
            <a:avLst/>
          </a:prstGeom>
        </p:spPr>
      </p:pic>
      <p:pic>
        <p:nvPicPr>
          <p:cNvPr id="64" name="Grafik 3">
            <a:extLst>
              <a:ext uri="{FF2B5EF4-FFF2-40B4-BE49-F238E27FC236}">
                <a16:creationId xmlns:a16="http://schemas.microsoft.com/office/drawing/2014/main" id="{52D4A496-F6B7-462C-9026-680A8A6AF0F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90947" y="11408512"/>
            <a:ext cx="10183094" cy="132589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50C34BE-72B1-4DF8-8A44-A1B0FFFC4AD6}"/>
              </a:ext>
            </a:extLst>
          </p:cNvPr>
          <p:cNvSpPr txBox="1"/>
          <p:nvPr/>
        </p:nvSpPr>
        <p:spPr>
          <a:xfrm>
            <a:off x="5373801" y="0"/>
            <a:ext cx="432049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Courier New"/>
                <a:cs typeface="Courier New"/>
              </a:rPr>
              <a:t>{hackathon}</a:t>
            </a:r>
          </a:p>
        </p:txBody>
      </p:sp>
      <p:sp>
        <p:nvSpPr>
          <p:cNvPr id="256" name="Google Shape;164;p41">
            <a:extLst>
              <a:ext uri="{FF2B5EF4-FFF2-40B4-BE49-F238E27FC236}">
                <a16:creationId xmlns:a16="http://schemas.microsoft.com/office/drawing/2014/main" id="{62D2DFA3-3D6B-4D56-89F9-341187AC531B}"/>
              </a:ext>
            </a:extLst>
          </p:cNvPr>
          <p:cNvSpPr txBox="1"/>
          <p:nvPr/>
        </p:nvSpPr>
        <p:spPr>
          <a:xfrm>
            <a:off x="5016500" y="5485270"/>
            <a:ext cx="4450491" cy="55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800" b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Data source:</a:t>
            </a:r>
            <a:endParaRPr lang="en-US" sz="1100">
              <a:solidFill>
                <a:schemeClr val="bg1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257" name="Google Shape;164;p41">
            <a:extLst>
              <a:ext uri="{FF2B5EF4-FFF2-40B4-BE49-F238E27FC236}">
                <a16:creationId xmlns:a16="http://schemas.microsoft.com/office/drawing/2014/main" id="{B514A264-E32D-4BA9-91EE-F2B41CEA40DA}"/>
              </a:ext>
            </a:extLst>
          </p:cNvPr>
          <p:cNvSpPr txBox="1"/>
          <p:nvPr/>
        </p:nvSpPr>
        <p:spPr>
          <a:xfrm>
            <a:off x="310657" y="8299105"/>
            <a:ext cx="4263128" cy="55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800" b="1" err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Example</a:t>
            </a:r>
            <a:r>
              <a:rPr lang="de-DE" sz="1800" b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-DE" sz="1800" b="1" err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architecture</a:t>
            </a:r>
            <a:r>
              <a:rPr lang="de-DE" sz="1800" b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000">
              <a:solidFill>
                <a:schemeClr val="bg1"/>
              </a:solidFill>
            </a:endParaRPr>
          </a:p>
        </p:txBody>
      </p:sp>
      <p:sp>
        <p:nvSpPr>
          <p:cNvPr id="258" name="Google Shape;164;p41">
            <a:extLst>
              <a:ext uri="{FF2B5EF4-FFF2-40B4-BE49-F238E27FC236}">
                <a16:creationId xmlns:a16="http://schemas.microsoft.com/office/drawing/2014/main" id="{224AFEDB-ECA2-4986-ABB5-6D348DFF0012}"/>
              </a:ext>
            </a:extLst>
          </p:cNvPr>
          <p:cNvSpPr txBox="1"/>
          <p:nvPr/>
        </p:nvSpPr>
        <p:spPr>
          <a:xfrm>
            <a:off x="5016500" y="8291697"/>
            <a:ext cx="4263128" cy="55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800" b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Projects </a:t>
            </a:r>
            <a:r>
              <a:rPr lang="de-DE" sz="1800" b="1" err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involved</a:t>
            </a:r>
            <a:r>
              <a:rPr lang="de-DE" sz="1800" b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000">
              <a:solidFill>
                <a:schemeClr val="bg1"/>
              </a:solidFill>
            </a:endParaRPr>
          </a:p>
        </p:txBody>
      </p:sp>
      <p:sp>
        <p:nvSpPr>
          <p:cNvPr id="168" name="Freihandform: Form 167">
            <a:extLst>
              <a:ext uri="{FF2B5EF4-FFF2-40B4-BE49-F238E27FC236}">
                <a16:creationId xmlns:a16="http://schemas.microsoft.com/office/drawing/2014/main" id="{241A3BD4-4479-48D8-A2D1-1897C2615ED0}"/>
              </a:ext>
            </a:extLst>
          </p:cNvPr>
          <p:cNvSpPr/>
          <p:nvPr/>
        </p:nvSpPr>
        <p:spPr>
          <a:xfrm>
            <a:off x="306620" y="5112272"/>
            <a:ext cx="1967284" cy="181637"/>
          </a:xfrm>
          <a:custGeom>
            <a:avLst/>
            <a:gdLst>
              <a:gd name="connsiteX0" fmla="*/ 158765 w 1968281"/>
              <a:gd name="connsiteY0" fmla="*/ 145082 h 153135"/>
              <a:gd name="connsiteX1" fmla="*/ 58753 w 1968281"/>
              <a:gd name="connsiteY1" fmla="*/ 142700 h 153135"/>
              <a:gd name="connsiteX2" fmla="*/ 951721 w 1968281"/>
              <a:gd name="connsiteY2" fmla="*/ 42688 h 153135"/>
              <a:gd name="connsiteX3" fmla="*/ 1958990 w 1968281"/>
              <a:gd name="connsiteY3" fmla="*/ 6969 h 153135"/>
              <a:gd name="connsiteX4" fmla="*/ 1416065 w 1968281"/>
              <a:gd name="connsiteY4" fmla="*/ 2207 h 153135"/>
              <a:gd name="connsiteX5" fmla="*/ 792178 w 1968281"/>
              <a:gd name="connsiteY5" fmla="*/ 33163 h 153135"/>
              <a:gd name="connsiteX0" fmla="*/ 158765 w 1975212"/>
              <a:gd name="connsiteY0" fmla="*/ 162587 h 170640"/>
              <a:gd name="connsiteX1" fmla="*/ 58753 w 1975212"/>
              <a:gd name="connsiteY1" fmla="*/ 160205 h 170640"/>
              <a:gd name="connsiteX2" fmla="*/ 951721 w 1975212"/>
              <a:gd name="connsiteY2" fmla="*/ 60193 h 170640"/>
              <a:gd name="connsiteX3" fmla="*/ 1958990 w 1975212"/>
              <a:gd name="connsiteY3" fmla="*/ 24474 h 170640"/>
              <a:gd name="connsiteX4" fmla="*/ 1518458 w 1975212"/>
              <a:gd name="connsiteY4" fmla="*/ 662 h 170640"/>
              <a:gd name="connsiteX5" fmla="*/ 792178 w 1975212"/>
              <a:gd name="connsiteY5" fmla="*/ 50668 h 170640"/>
              <a:gd name="connsiteX0" fmla="*/ 158765 w 1975212"/>
              <a:gd name="connsiteY0" fmla="*/ 162587 h 170640"/>
              <a:gd name="connsiteX1" fmla="*/ 58753 w 1975212"/>
              <a:gd name="connsiteY1" fmla="*/ 160205 h 170640"/>
              <a:gd name="connsiteX2" fmla="*/ 951721 w 1975212"/>
              <a:gd name="connsiteY2" fmla="*/ 60193 h 170640"/>
              <a:gd name="connsiteX3" fmla="*/ 1958990 w 1975212"/>
              <a:gd name="connsiteY3" fmla="*/ 24474 h 170640"/>
              <a:gd name="connsiteX4" fmla="*/ 1518458 w 1975212"/>
              <a:gd name="connsiteY4" fmla="*/ 662 h 170640"/>
              <a:gd name="connsiteX5" fmla="*/ 792178 w 1975212"/>
              <a:gd name="connsiteY5" fmla="*/ 50668 h 170640"/>
              <a:gd name="connsiteX0" fmla="*/ 158765 w 1975212"/>
              <a:gd name="connsiteY0" fmla="*/ 162587 h 170640"/>
              <a:gd name="connsiteX1" fmla="*/ 58753 w 1975212"/>
              <a:gd name="connsiteY1" fmla="*/ 160205 h 170640"/>
              <a:gd name="connsiteX2" fmla="*/ 951721 w 1975212"/>
              <a:gd name="connsiteY2" fmla="*/ 60193 h 170640"/>
              <a:gd name="connsiteX3" fmla="*/ 1958990 w 1975212"/>
              <a:gd name="connsiteY3" fmla="*/ 24474 h 170640"/>
              <a:gd name="connsiteX4" fmla="*/ 1518458 w 1975212"/>
              <a:gd name="connsiteY4" fmla="*/ 662 h 170640"/>
              <a:gd name="connsiteX5" fmla="*/ 792178 w 1975212"/>
              <a:gd name="connsiteY5" fmla="*/ 50668 h 170640"/>
              <a:gd name="connsiteX0" fmla="*/ 158765 w 1975212"/>
              <a:gd name="connsiteY0" fmla="*/ 162587 h 170640"/>
              <a:gd name="connsiteX1" fmla="*/ 58753 w 1975212"/>
              <a:gd name="connsiteY1" fmla="*/ 160205 h 170640"/>
              <a:gd name="connsiteX2" fmla="*/ 951721 w 1975212"/>
              <a:gd name="connsiteY2" fmla="*/ 60193 h 170640"/>
              <a:gd name="connsiteX3" fmla="*/ 1958990 w 1975212"/>
              <a:gd name="connsiteY3" fmla="*/ 24474 h 170640"/>
              <a:gd name="connsiteX4" fmla="*/ 1518458 w 1975212"/>
              <a:gd name="connsiteY4" fmla="*/ 662 h 170640"/>
              <a:gd name="connsiteX5" fmla="*/ 773128 w 1975212"/>
              <a:gd name="connsiteY5" fmla="*/ 64955 h 170640"/>
              <a:gd name="connsiteX0" fmla="*/ 158765 w 1975212"/>
              <a:gd name="connsiteY0" fmla="*/ 191162 h 192934"/>
              <a:gd name="connsiteX1" fmla="*/ 58753 w 1975212"/>
              <a:gd name="connsiteY1" fmla="*/ 160205 h 192934"/>
              <a:gd name="connsiteX2" fmla="*/ 951721 w 1975212"/>
              <a:gd name="connsiteY2" fmla="*/ 60193 h 192934"/>
              <a:gd name="connsiteX3" fmla="*/ 1958990 w 1975212"/>
              <a:gd name="connsiteY3" fmla="*/ 24474 h 192934"/>
              <a:gd name="connsiteX4" fmla="*/ 1518458 w 1975212"/>
              <a:gd name="connsiteY4" fmla="*/ 662 h 192934"/>
              <a:gd name="connsiteX5" fmla="*/ 773128 w 1975212"/>
              <a:gd name="connsiteY5" fmla="*/ 64955 h 192934"/>
              <a:gd name="connsiteX0" fmla="*/ 150837 w 1967284"/>
              <a:gd name="connsiteY0" fmla="*/ 191162 h 191162"/>
              <a:gd name="connsiteX1" fmla="*/ 50825 w 1967284"/>
              <a:gd name="connsiteY1" fmla="*/ 160205 h 191162"/>
              <a:gd name="connsiteX2" fmla="*/ 943793 w 1967284"/>
              <a:gd name="connsiteY2" fmla="*/ 60193 h 191162"/>
              <a:gd name="connsiteX3" fmla="*/ 1951062 w 1967284"/>
              <a:gd name="connsiteY3" fmla="*/ 24474 h 191162"/>
              <a:gd name="connsiteX4" fmla="*/ 1510530 w 1967284"/>
              <a:gd name="connsiteY4" fmla="*/ 662 h 191162"/>
              <a:gd name="connsiteX5" fmla="*/ 765200 w 1967284"/>
              <a:gd name="connsiteY5" fmla="*/ 64955 h 191162"/>
              <a:gd name="connsiteX0" fmla="*/ 150837 w 1967284"/>
              <a:gd name="connsiteY0" fmla="*/ 181637 h 181637"/>
              <a:gd name="connsiteX1" fmla="*/ 50825 w 1967284"/>
              <a:gd name="connsiteY1" fmla="*/ 160205 h 181637"/>
              <a:gd name="connsiteX2" fmla="*/ 943793 w 1967284"/>
              <a:gd name="connsiteY2" fmla="*/ 60193 h 181637"/>
              <a:gd name="connsiteX3" fmla="*/ 1951062 w 1967284"/>
              <a:gd name="connsiteY3" fmla="*/ 24474 h 181637"/>
              <a:gd name="connsiteX4" fmla="*/ 1510530 w 1967284"/>
              <a:gd name="connsiteY4" fmla="*/ 662 h 181637"/>
              <a:gd name="connsiteX5" fmla="*/ 765200 w 1967284"/>
              <a:gd name="connsiteY5" fmla="*/ 64955 h 181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67284" h="181637">
                <a:moveTo>
                  <a:pt x="150837" y="181637"/>
                </a:moveTo>
                <a:cubicBezTo>
                  <a:pt x="77613" y="158023"/>
                  <a:pt x="-81334" y="180446"/>
                  <a:pt x="50825" y="160205"/>
                </a:cubicBezTo>
                <a:cubicBezTo>
                  <a:pt x="182984" y="139964"/>
                  <a:pt x="627087" y="82815"/>
                  <a:pt x="943793" y="60193"/>
                </a:cubicBezTo>
                <a:cubicBezTo>
                  <a:pt x="1260499" y="37571"/>
                  <a:pt x="1856606" y="34396"/>
                  <a:pt x="1951062" y="24474"/>
                </a:cubicBezTo>
                <a:cubicBezTo>
                  <a:pt x="2045518" y="14552"/>
                  <a:pt x="1704999" y="-3704"/>
                  <a:pt x="1510530" y="662"/>
                </a:cubicBezTo>
                <a:cubicBezTo>
                  <a:pt x="1316061" y="5028"/>
                  <a:pt x="979909" y="25466"/>
                  <a:pt x="765200" y="64955"/>
                </a:cubicBez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04775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ABF1C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724470-EF16-43AC-A7C0-603E8DCE580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449632" y="4039155"/>
            <a:ext cx="1133237" cy="11332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7" name="Picture 56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AF5A6F70-13C1-4BAA-A16F-F3F96E7560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975" y="9293564"/>
            <a:ext cx="1953460" cy="65859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028" name="Picture 4" descr="GPS für Radfahrer und Wanderer - OpenStreetMap (OSM)">
            <a:extLst>
              <a:ext uri="{FF2B5EF4-FFF2-40B4-BE49-F238E27FC236}">
                <a16:creationId xmlns:a16="http://schemas.microsoft.com/office/drawing/2014/main" id="{FD0680A5-2DDD-4824-8EE2-D21955746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975" y="10147396"/>
            <a:ext cx="1953460" cy="687564"/>
          </a:xfrm>
          <a:prstGeom prst="rect">
            <a:avLst/>
          </a:prstGeom>
          <a:ln>
            <a:noFill/>
          </a:ln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ARLA Simulator">
            <a:extLst>
              <a:ext uri="{FF2B5EF4-FFF2-40B4-BE49-F238E27FC236}">
                <a16:creationId xmlns:a16="http://schemas.microsoft.com/office/drawing/2014/main" id="{DB13B52D-2C81-4E4D-BAA1-B9DB781E2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559" y="9293563"/>
            <a:ext cx="1952560" cy="1534116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23690C-F2CE-49FA-9A05-A0A38B4B309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041897" y="8886301"/>
            <a:ext cx="2661846" cy="2335965"/>
          </a:xfrm>
          <a:prstGeom prst="rect">
            <a:avLst/>
          </a:prstGeom>
        </p:spPr>
      </p:pic>
      <p:sp>
        <p:nvSpPr>
          <p:cNvPr id="40" name="Google Shape;200;p44">
            <a:extLst>
              <a:ext uri="{FF2B5EF4-FFF2-40B4-BE49-F238E27FC236}">
                <a16:creationId xmlns:a16="http://schemas.microsoft.com/office/drawing/2014/main" id="{EE3AC078-6AF0-455B-9312-7A1113509D69}"/>
              </a:ext>
            </a:extLst>
          </p:cNvPr>
          <p:cNvSpPr/>
          <p:nvPr/>
        </p:nvSpPr>
        <p:spPr>
          <a:xfrm>
            <a:off x="5032824" y="6018217"/>
            <a:ext cx="4263127" cy="2022048"/>
          </a:xfrm>
          <a:prstGeom prst="rect">
            <a:avLst/>
          </a:prstGeom>
          <a:solidFill>
            <a:srgbClr val="1F1F1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lang="en-US" sz="120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EEE43FA5-28EC-4E9D-9D61-A2A2A31755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5200306" y="6153960"/>
            <a:ext cx="1030025" cy="73532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2" name="Google Shape;164;p41">
            <a:extLst>
              <a:ext uri="{FF2B5EF4-FFF2-40B4-BE49-F238E27FC236}">
                <a16:creationId xmlns:a16="http://schemas.microsoft.com/office/drawing/2014/main" id="{9478F6A1-D275-4590-AA92-00D189BA2B3B}"/>
              </a:ext>
            </a:extLst>
          </p:cNvPr>
          <p:cNvSpPr txBox="1"/>
          <p:nvPr/>
        </p:nvSpPr>
        <p:spPr>
          <a:xfrm>
            <a:off x="6505753" y="6491169"/>
            <a:ext cx="1114837" cy="55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8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Map</a:t>
            </a:r>
            <a:r>
              <a:rPr lang="de-DE"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 </a:t>
            </a:r>
            <a:r>
              <a:rPr lang="de-DE" sz="18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data</a:t>
            </a:r>
            <a:endParaRPr lang="en-US" sz="1100">
              <a:solidFill>
                <a:schemeClr val="bg1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43" name="Pfeil: nach rechts 66">
            <a:extLst>
              <a:ext uri="{FF2B5EF4-FFF2-40B4-BE49-F238E27FC236}">
                <a16:creationId xmlns:a16="http://schemas.microsoft.com/office/drawing/2014/main" id="{6B58C330-3D61-4E8B-A7DF-BE9817DD65B8}"/>
              </a:ext>
            </a:extLst>
          </p:cNvPr>
          <p:cNvSpPr/>
          <p:nvPr/>
        </p:nvSpPr>
        <p:spPr>
          <a:xfrm>
            <a:off x="6451783" y="6325112"/>
            <a:ext cx="1315549" cy="397709"/>
          </a:xfrm>
          <a:prstGeom prst="rightArrow">
            <a:avLst/>
          </a:prstGeom>
          <a:solidFill>
            <a:srgbClr val="7ED4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fik 28">
            <a:extLst>
              <a:ext uri="{FF2B5EF4-FFF2-40B4-BE49-F238E27FC236}">
                <a16:creationId xmlns:a16="http://schemas.microsoft.com/office/drawing/2014/main" id="{86CF67AE-BFDF-456F-9E78-CBB886966B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93590" y="6155578"/>
            <a:ext cx="1226655" cy="73370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5" name="Pfeil: nach rechts 66">
            <a:extLst>
              <a:ext uri="{FF2B5EF4-FFF2-40B4-BE49-F238E27FC236}">
                <a16:creationId xmlns:a16="http://schemas.microsoft.com/office/drawing/2014/main" id="{B7903E2E-3644-4943-8F48-BD0782ABB0E8}"/>
              </a:ext>
            </a:extLst>
          </p:cNvPr>
          <p:cNvSpPr/>
          <p:nvPr/>
        </p:nvSpPr>
        <p:spPr>
          <a:xfrm>
            <a:off x="6451783" y="7293121"/>
            <a:ext cx="1243734" cy="397709"/>
          </a:xfrm>
          <a:prstGeom prst="rightArrow">
            <a:avLst/>
          </a:prstGeom>
          <a:solidFill>
            <a:srgbClr val="7ED4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Google Shape;164;p41">
            <a:extLst>
              <a:ext uri="{FF2B5EF4-FFF2-40B4-BE49-F238E27FC236}">
                <a16:creationId xmlns:a16="http://schemas.microsoft.com/office/drawing/2014/main" id="{996A5903-BABC-4523-9BEB-F2F0DD180954}"/>
              </a:ext>
            </a:extLst>
          </p:cNvPr>
          <p:cNvSpPr txBox="1"/>
          <p:nvPr/>
        </p:nvSpPr>
        <p:spPr>
          <a:xfrm>
            <a:off x="6454254" y="7459745"/>
            <a:ext cx="1280615" cy="55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Route </a:t>
            </a:r>
            <a:r>
              <a:rPr lang="de-DE" sz="18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data</a:t>
            </a:r>
            <a:endParaRPr lang="en-US" sz="1100">
              <a:solidFill>
                <a:schemeClr val="bg1"/>
              </a:solidFill>
              <a:latin typeface="Roboto"/>
              <a:ea typeface="Roboto"/>
              <a:sym typeface="Roboto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8C45013-ABBC-4047-8A08-E6DEF9BE926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89772" y="7164219"/>
            <a:ext cx="1030026" cy="735326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48" name="Grafik 28">
            <a:extLst>
              <a:ext uri="{FF2B5EF4-FFF2-40B4-BE49-F238E27FC236}">
                <a16:creationId xmlns:a16="http://schemas.microsoft.com/office/drawing/2014/main" id="{8A58BC96-5509-45B0-909D-16D6212CAE17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7882406" y="7187175"/>
            <a:ext cx="1226655" cy="68941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23184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3C3C3C"/>
      </a:dk1>
      <a:lt1>
        <a:srgbClr val="FFFFFF"/>
      </a:lt1>
      <a:dk2>
        <a:srgbClr val="A7A7A7"/>
      </a:dk2>
      <a:lt2>
        <a:srgbClr val="535353"/>
      </a:lt2>
      <a:accent1>
        <a:srgbClr val="5A3793"/>
      </a:accent1>
      <a:accent2>
        <a:srgbClr val="EC4E75"/>
      </a:accent2>
      <a:accent3>
        <a:srgbClr val="321F52"/>
      </a:accent3>
      <a:accent4>
        <a:srgbClr val="842C42"/>
      </a:accent4>
      <a:accent5>
        <a:srgbClr val="27183F"/>
      </a:accent5>
      <a:accent6>
        <a:srgbClr val="65223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609D0111666C45A7C53FC1D6FFD3B2" ma:contentTypeVersion="2" ma:contentTypeDescription="Create a new document." ma:contentTypeScope="" ma:versionID="02e5eb553140900ffac7ae9b1cd4a4c2">
  <xsd:schema xmlns:xsd="http://www.w3.org/2001/XMLSchema" xmlns:xs="http://www.w3.org/2001/XMLSchema" xmlns:p="http://schemas.microsoft.com/office/2006/metadata/properties" xmlns:ns2="7edeba64-78e2-41a4-abe3-8f792b0610c7" targetNamespace="http://schemas.microsoft.com/office/2006/metadata/properties" ma:root="true" ma:fieldsID="601909f0e57b7a00a4ab904d9a07458b" ns2:_="">
    <xsd:import namespace="7edeba64-78e2-41a4-abe3-8f792b0610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deba64-78e2-41a4-abe3-8f792b0610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1685CE9-FB75-44D0-B798-02F03CDA477C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50910e2a-c774-4655-b23a-f8223c3ffefe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2d87f3e7-175c-4919-9b01-d829ba5b517d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9C44022-0714-4699-948B-F37622069632}"/>
</file>

<file path=customXml/itemProps3.xml><?xml version="1.0" encoding="utf-8"?>
<ds:datastoreItem xmlns:ds="http://schemas.openxmlformats.org/officeDocument/2006/customXml" ds:itemID="{56E5DF16-1E93-4269-95B7-7E6F86DE63D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</Words>
  <Application>Microsoft Office PowerPoint</Application>
  <PresentationFormat>A3 Paper (297x420 mm)</PresentationFormat>
  <Paragraphs>15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Courier New</vt:lpstr>
      <vt:lpstr>Lato</vt:lpstr>
      <vt:lpstr>Poppins</vt:lpstr>
      <vt:lpstr>Roboto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Hochstrasser Thomas FRD DISS21</dc:creator>
  <cp:lastModifiedBy>Hochstrasser Thomas FRD DISS21</cp:lastModifiedBy>
  <cp:revision>5</cp:revision>
  <cp:lastPrinted>2022-11-03T12:05:34Z</cp:lastPrinted>
  <dcterms:modified xsi:type="dcterms:W3CDTF">2022-11-03T12:29:05Z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0x010100DA609D0111666C45A7C53FC1D6FFD3B2</vt:lpwstr>
  </property>
  <property fmtid="{D5CDD505-2E9C-101B-9397-08002B2CF9AE}" pid="3" name="MSIP_Label_134277c1-31d4-4dba-9248-3ba93a3f3112_Enabled">
    <vt:lpwstr>true</vt:lpwstr>
  </property>
  <property fmtid="{D5CDD505-2E9C-101B-9397-08002B2CF9AE}" pid="4" name="MSIP_Label_134277c1-31d4-4dba-9248-3ba93a3f3112_SetDate">
    <vt:lpwstr>2022-11-03T12:29:05Z</vt:lpwstr>
  </property>
  <property fmtid="{D5CDD505-2E9C-101B-9397-08002B2CF9AE}" pid="5" name="MSIP_Label_134277c1-31d4-4dba-9248-3ba93a3f3112_Method">
    <vt:lpwstr>Privileged</vt:lpwstr>
  </property>
  <property fmtid="{D5CDD505-2E9C-101B-9397-08002B2CF9AE}" pid="6" name="MSIP_Label_134277c1-31d4-4dba-9248-3ba93a3f3112_Name">
    <vt:lpwstr>Internal sub1</vt:lpwstr>
  </property>
  <property fmtid="{D5CDD505-2E9C-101B-9397-08002B2CF9AE}" pid="7" name="MSIP_Label_134277c1-31d4-4dba-9248-3ba93a3f3112_SiteId">
    <vt:lpwstr>eb70b763-b6d7-4486-8555-8831709a784e</vt:lpwstr>
  </property>
  <property fmtid="{D5CDD505-2E9C-101B-9397-08002B2CF9AE}" pid="8" name="MSIP_Label_134277c1-31d4-4dba-9248-3ba93a3f3112_ActionId">
    <vt:lpwstr>707e2cc0-2bde-43c6-88df-7540a0b2b3a4</vt:lpwstr>
  </property>
  <property fmtid="{D5CDD505-2E9C-101B-9397-08002B2CF9AE}" pid="9" name="MSIP_Label_134277c1-31d4-4dba-9248-3ba93a3f3112_ContentBits">
    <vt:lpwstr>1</vt:lpwstr>
  </property>
</Properties>
</file>